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3" r:id="rId7"/>
    <p:sldId id="286" r:id="rId8"/>
    <p:sldId id="287" r:id="rId9"/>
    <p:sldId id="288" r:id="rId10"/>
    <p:sldId id="290" r:id="rId11"/>
    <p:sldId id="292" r:id="rId12"/>
    <p:sldId id="293" r:id="rId13"/>
    <p:sldId id="294" r:id="rId14"/>
    <p:sldId id="291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tags/tag1.xml><?xml version="1.0" encoding="utf-8"?>
<p:tagLst xmlns:p="http://schemas.openxmlformats.org/presentationml/2006/main">
  <p:tag name="ISPRING_PRESENTATION_TITLE" val="091304"/>
</p:tagLst>
</file>